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8" r:id="rId5"/>
    <p:sldId id="266" r:id="rId6"/>
    <p:sldId id="270" r:id="rId7"/>
    <p:sldId id="264" r:id="rId8"/>
    <p:sldId id="260" r:id="rId9"/>
    <p:sldId id="261" r:id="rId10"/>
    <p:sldId id="271" r:id="rId11"/>
    <p:sldId id="269" r:id="rId12"/>
    <p:sldId id="265" r:id="rId13"/>
    <p:sldId id="267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5BD-062A-45A3-A4B4-FDDAE47BDB53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4565-3F71-41DA-A048-37AB081B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5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5BD-062A-45A3-A4B4-FDDAE47BDB53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4565-3F71-41DA-A048-37AB081B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7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5BD-062A-45A3-A4B4-FDDAE47BDB53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4565-3F71-41DA-A048-37AB081B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5BD-062A-45A3-A4B4-FDDAE47BDB53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4565-3F71-41DA-A048-37AB081B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5BD-062A-45A3-A4B4-FDDAE47BDB53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4565-3F71-41DA-A048-37AB081B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5BD-062A-45A3-A4B4-FDDAE47BDB53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4565-3F71-41DA-A048-37AB081B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2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5BD-062A-45A3-A4B4-FDDAE47BDB53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4565-3F71-41DA-A048-37AB081B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3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5BD-062A-45A3-A4B4-FDDAE47BDB53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4565-3F71-41DA-A048-37AB081B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6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5BD-062A-45A3-A4B4-FDDAE47BDB53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4565-3F71-41DA-A048-37AB081B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1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5BD-062A-45A3-A4B4-FDDAE47BDB53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4565-3F71-41DA-A048-37AB081B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5BD-062A-45A3-A4B4-FDDAE47BDB53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4565-3F71-41DA-A048-37AB081B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7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C65BD-062A-45A3-A4B4-FDDAE47BDB53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54565-3F71-41DA-A048-37AB081B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2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iano_Concerto_No._2_(Tchaikovsky)" TargetMode="External"/><Relationship Id="rId2" Type="http://schemas.openxmlformats.org/officeDocument/2006/relationships/hyperlink" Target="http://en.wikipedia.org/wiki/Madeline_Schill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newmusicbox.org/articles/Library-of-Congress-Acquires-Nicolas-Slonimsky-Collection/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7590" y="166378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11000" dirty="0" smtClean="0"/>
              <a:t>  </a:t>
            </a:r>
            <a:r>
              <a:rPr lang="en-US" sz="1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Excursions</a:t>
            </a:r>
            <a:r>
              <a:rPr lang="en-US" sz="9600" dirty="0" smtClean="0"/>
              <a:t/>
            </a:r>
            <a:br>
              <a:rPr lang="en-US" sz="9600" dirty="0" smtClean="0"/>
            </a:b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Michael Keyton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7" y="150982"/>
            <a:ext cx="4430964" cy="53327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7025" y="5690937"/>
            <a:ext cx="2826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Theodore Thomas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505" y="340185"/>
            <a:ext cx="6733283" cy="5049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0821" y="5690937"/>
            <a:ext cx="2887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Piano with 92 keys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22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305" y="445168"/>
            <a:ext cx="1084572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there’s Keyton-he’s a mathematician, who somehow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became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fascinated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soloist who gave the world premiere 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Tchaikovsky’s Second Piano Concerto,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York City, in 1881,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 insignificant pianist named Madeline Schiller.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day, he happened upon a picture of her in a newspaper of the period,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fell hopelessly in love with her, and since then he’s managed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unearth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hundred articles about the woman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mean, these are the kinds of madmen I run with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Yorker, Nov. 24, 1986, p. 64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6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29" y="0"/>
            <a:ext cx="5242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379" y="1528011"/>
            <a:ext cx="98828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O! Call back yesterday, bid time return.</a:t>
            </a:r>
          </a:p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Shakespeare: Richard III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Keyton, Michael, "Madeline Schiller",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Music &amp; Musicians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May 1987.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http://en.wikipedia.org/wiki/Madeline_Schiller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http://en.wikipedia.org/wiki/Piano_Concerto_No._2_%28Tchaikovsky%29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http://wiki.tchaikovsky-research.net/wiki/Piano_Concerto_No._2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48" y="61778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Madeline Schiller</a:t>
            </a:r>
            <a:r>
              <a:rPr lang="en-US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br>
              <a:rPr lang="en-US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Piotr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Ilyich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Tchaikovsky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Nicolas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Slonimsky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and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Grody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newmusicbox.org/20/images/slonimsky_250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 bwMode="auto">
          <a:xfrm>
            <a:off x="5231314" y="300790"/>
            <a:ext cx="6776201" cy="599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Baker’s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Biographical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Dictionary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Musicians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22" y="324853"/>
            <a:ext cx="8030075" cy="634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ichael Keyton\Documents\Michael\Home\Rubinstein_Nikolai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451" y="226210"/>
            <a:ext cx="4407486" cy="52240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428343" y="5799221"/>
            <a:ext cx="36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Nikolai Rubinstein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Michael Keyton\Documents\Michael\Home\122879-004-7F03C01A_0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11" y="348148"/>
            <a:ext cx="4853589" cy="50179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91126" y="5799221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Hans von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Bülow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39" y="505886"/>
            <a:ext cx="3409108" cy="4637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791" y="5414210"/>
            <a:ext cx="2387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Sergei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Taneyev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81" y="468349"/>
            <a:ext cx="3738814" cy="4712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88156" y="5438273"/>
            <a:ext cx="2702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Anton Rubinstein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York Times: November 13, 1881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 last evening was begun with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Brahm’s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overture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tragic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op. 81, followed by a new concerto by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Tschaikowski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No. 2, op.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three movements, most admirably played by Mme. Madeleine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Schiller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…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one of the very few feminine pianists who are entitled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 as artists, and make no demands on the sympathies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hearers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supposed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weakness of her sex.</a:t>
            </a:r>
          </a:p>
        </p:txBody>
      </p:sp>
    </p:spTree>
    <p:extLst>
      <p:ext uri="{BB962C8B-B14F-4D97-AF65-F5344CB8AC3E}">
        <p14:creationId xmlns:p14="http://schemas.microsoft.com/office/powerpoint/2010/main" val="343785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Tchaikovsky: Piano Concerto Nr.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York Philharmonic	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Moscow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12, 1881			May 18 (30), 1882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Madeline Schiller		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Sergei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Taneyev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32778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Madeline Schiller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455821"/>
            <a:ext cx="10515600" cy="4721142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-e-by-lit-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un-was-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r>
              <a:rPr lang="en-US" dirty="0" smtClean="0"/>
              <a:t>1) </a:t>
            </a:r>
            <a:r>
              <a:rPr lang="en-US" dirty="0"/>
              <a:t>[Sexist] How did a female play it?</a:t>
            </a:r>
          </a:p>
          <a:p>
            <a:r>
              <a:rPr lang="en-US" dirty="0" smtClean="0"/>
              <a:t>2</a:t>
            </a:r>
            <a:r>
              <a:rPr lang="en-US" dirty="0"/>
              <a:t>) How did Schiller get the score?</a:t>
            </a:r>
            <a:endParaRPr lang="en-US" dirty="0"/>
          </a:p>
          <a:p>
            <a:r>
              <a:rPr lang="en-US" dirty="0"/>
              <a:t>3</a:t>
            </a:r>
            <a:r>
              <a:rPr lang="en-US" dirty="0"/>
              <a:t>) How did she learn it so quickly?</a:t>
            </a:r>
            <a:endParaRPr lang="en-US" dirty="0" smtClean="0"/>
          </a:p>
          <a:p>
            <a:r>
              <a:rPr lang="en-US" dirty="0"/>
              <a:t>4</a:t>
            </a:r>
            <a:r>
              <a:rPr lang="en-US" dirty="0"/>
              <a:t>) Why is there no mention of the trio?</a:t>
            </a:r>
            <a:endParaRPr lang="en-US" dirty="0" smtClean="0"/>
          </a:p>
          <a:p>
            <a:r>
              <a:rPr lang="en-US" dirty="0"/>
              <a:t>5</a:t>
            </a:r>
            <a:r>
              <a:rPr lang="en-US" dirty="0"/>
              <a:t>) Why is there no mention of 92 keyboard piano?</a:t>
            </a:r>
            <a:endParaRPr lang="en-US" dirty="0" smtClean="0"/>
          </a:p>
          <a:p>
            <a:r>
              <a:rPr lang="en-US" dirty="0"/>
              <a:t>6</a:t>
            </a:r>
            <a:r>
              <a:rPr lang="en-US" dirty="0"/>
              <a:t>) Story of the premiere is in every reference to Tchaikovsky!</a:t>
            </a:r>
            <a:endParaRPr lang="en-US" dirty="0" smtClean="0"/>
          </a:p>
          <a:p>
            <a:r>
              <a:rPr lang="en-US" dirty="0"/>
              <a:t>7</a:t>
            </a:r>
            <a:r>
              <a:rPr lang="en-US" dirty="0"/>
              <a:t>) Who was Schiller? Why hadn’t I heard of her?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324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1067</TotalTime>
  <Words>367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  Excursions </vt:lpstr>
      <vt:lpstr>         Madeline Schiller   and   Piotr Ilyich Tchaikovsky</vt:lpstr>
      <vt:lpstr>Nicolas Slonimsky      and Grody</vt:lpstr>
      <vt:lpstr>PowerPoint Presentation</vt:lpstr>
      <vt:lpstr>PowerPoint Presentation</vt:lpstr>
      <vt:lpstr>PowerPoint Presentation</vt:lpstr>
      <vt:lpstr>New York Times: November 13, 1881</vt:lpstr>
      <vt:lpstr>Tchaikovsky: Piano Concerto Nr. 2</vt:lpstr>
      <vt:lpstr>Madeline Schiller</vt:lpstr>
      <vt:lpstr>PowerPoint Presentation</vt:lpstr>
      <vt:lpstr>PowerPoint Presentation</vt:lpstr>
      <vt:lpstr>PowerPoint Presentation</vt:lpstr>
      <vt:lpstr>PowerPoint Presentation</vt:lpstr>
      <vt:lpstr>Sources: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Excursions</dc:title>
  <dc:creator>Michael Keyton</dc:creator>
  <cp:lastModifiedBy>Michael Keyton</cp:lastModifiedBy>
  <cp:revision>30</cp:revision>
  <dcterms:created xsi:type="dcterms:W3CDTF">2014-10-21T03:15:44Z</dcterms:created>
  <dcterms:modified xsi:type="dcterms:W3CDTF">2014-10-23T17:52:20Z</dcterms:modified>
</cp:coreProperties>
</file>